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95"/>
    <p:restoredTop sz="94648"/>
  </p:normalViewPr>
  <p:slideViewPr>
    <p:cSldViewPr snapToGrid="0">
      <p:cViewPr>
        <p:scale>
          <a:sx n="58" d="100"/>
          <a:sy n="58" d="100"/>
        </p:scale>
        <p:origin x="2952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457E-BC64-1C4D-827B-A47C75CBF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D9BE6-D72B-E5DF-D518-854473892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33671-932B-AA18-1442-789547175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628F8-2881-C2FD-6E94-14FDE065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FAFFB-841D-B456-EA2A-60260089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8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57F0-362B-EE8A-6602-6BF0A213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35B9D-F3C2-0017-4C38-888421B72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4F75C-380C-0164-3D48-EAA8BD477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FE420-2C27-8BE2-0F71-50AD46A0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BE06E-5DBF-743F-8BBB-916ACFA90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63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7B25D-9E17-960B-E9A1-37464065A5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C5C06-7634-58ED-270B-E543ECD55E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94F94-2763-CFF2-469B-8F66B8868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CB954-B549-3FC1-2E46-7FD20C99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38D83-7B49-8A14-CE70-AE3B6430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4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B8AE-D2DE-74A1-C685-FCCEFF3C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EA90C-6701-9695-F19D-02D6D4EB1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C3ECB-7F75-4F02-088B-854F8CAD6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69FB8-947C-F2E1-AA05-EB88145E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73960-F653-9EBA-1101-29A183691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71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AA116-7C5E-67C0-E365-063E38C13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FD962-6A1C-E0BE-B04B-4923CC434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4E90C-87C9-42FF-0C36-E5F41A18E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C0C8CD-3CDB-D3ED-1753-95158B7B7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CE96C-5723-10B5-22A8-EC0F3E0D5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19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2B725-45BD-B10F-E40E-3FA692562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9F6E5-7129-4332-48FE-9E8C667A2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79DC99-799A-831C-FFD8-F2279ABC92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E9349-0B3C-263F-BFA4-B4FDB270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9A1431-5240-EDD9-0084-B546269BE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65422-2E3F-A100-FB4A-4E9EA6CC2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74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D7687-8F77-000F-BDAD-4BE78B8AD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CB70D-EBAC-3A57-7600-2D1AFEC33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0CCB2D-017D-6332-2A59-BE655D399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3B2B2-55DC-4518-C3ED-03FB8E952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D37C6A-3260-461A-9206-01CA27C858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06D542-465C-86C0-4A22-ADA94977E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BA1831-8177-11E2-1486-058E5825B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568DC1-E3FF-532D-E511-78C084D7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646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D6C8-3696-C335-9E62-B2E04AFE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97BF0-2A60-1341-57F9-5406DBB21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D4E8F-7B00-98D1-2697-89285A8F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93713-E918-5FE1-2EDE-CD31BA24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68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E7AE9D6-5856-5403-4D0B-6A7905E8C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F9706-1726-76B7-714A-A279C3764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027AF-BF52-3943-60B0-6F028A6D2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94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15704-556D-17F0-F9CD-B140B365C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1C454-CDD3-0C3E-0CE2-9F7776221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45A2A-0C75-E39F-04F0-DE6A03177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C554A-2E18-403B-BD1D-A30AAFEF0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9402C-73F5-8A63-8003-A88F5AB01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EE220-CE68-A551-2D12-E22BD295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78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7A0DD-51F0-5847-9CFB-97DDA88D5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41844-0E1C-EDDD-C2CE-04C7F22329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05346-3D74-0C40-63AC-F58F7A28C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224458-1B08-BD06-719A-8DC22D7E1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4D655-CC68-CB87-1353-FBD06D8CE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B4D42-3144-8D7F-43BC-7B16AA80A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15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41A8B6-3AF1-90F0-8703-E394FE015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D3E0B-A76F-8253-5BA9-62928404F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B58EC-917F-7582-9532-11699C072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2A8AD4-85B3-074A-B94C-8B1F63487C95}" type="datetimeFigureOut">
              <a:rPr lang="en-US" smtClean="0"/>
              <a:t>3/17/24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5D281-9E61-1056-4FE2-6EFF4007FF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F58DA6-C206-308C-FED7-615F1E976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8077AA-A576-8B43-A65E-B36D5B890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83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microsoft.com/office/2007/relationships/hdphoto" Target="../media/hdphoto4.wdp"/><Relationship Id="rId5" Type="http://schemas.microsoft.com/office/2007/relationships/hdphoto" Target="../media/hdphoto6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ood surface&#10;&#10;Description automatically generated">
            <a:extLst>
              <a:ext uri="{FF2B5EF4-FFF2-40B4-BE49-F238E27FC236}">
                <a16:creationId xmlns:a16="http://schemas.microsoft.com/office/drawing/2014/main" id="{410F5612-89F8-5F5E-A1BC-6E65286D9D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6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1" y="1579439"/>
            <a:ext cx="12237737" cy="371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3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BACFBB-FAAC-AD2C-A4F0-2D993E31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39067" cy="41840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8E2302-9D79-A24E-F075-ED6BD5EAA7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49008" b="3123"/>
          <a:stretch/>
        </p:blipFill>
        <p:spPr>
          <a:xfrm>
            <a:off x="-2" y="4724400"/>
            <a:ext cx="12239067" cy="20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9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B65E5C-2A0D-64C8-BA89-97803ED09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4562"/>
            <a:ext cx="12202373" cy="56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6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419824-FD18-ADB3-0D3F-B53A9E0A8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7020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C2EF59-93F7-5DCF-53E3-769459866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8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3337" b="8015"/>
          <a:stretch/>
        </p:blipFill>
        <p:spPr>
          <a:xfrm>
            <a:off x="5634226" y="4808220"/>
            <a:ext cx="12239067" cy="780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E2A9CD-ED31-B57E-3BBC-404F26E245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8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61" t="73337" b="8015"/>
          <a:stretch/>
        </p:blipFill>
        <p:spPr>
          <a:xfrm rot="10800000">
            <a:off x="-3174604" y="4808220"/>
            <a:ext cx="10261094" cy="780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FB809C-BD58-F475-B24E-FB2238C7A7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56861" l="45878" r="60697">
                        <a14:foregroundMark x1="52452" y1="10603" x2="48436" y2="12162"/>
                        <a14:foregroundMark x1="48436" y1="12162" x2="51635" y2="5405"/>
                        <a14:foregroundMark x1="51635" y1="5405" x2="53127" y2="10603"/>
                        <a14:foregroundMark x1="58813" y1="47609" x2="55046" y2="55717"/>
                        <a14:foregroundMark x1="55046" y1="55717" x2="58564" y2="50208"/>
                        <a14:foregroundMark x1="58564" y1="50208" x2="58920" y2="50208"/>
                        <a14:foregroundMark x1="59311" y1="49064" x2="56183" y2="56861"/>
                        <a14:foregroundMark x1="56183" y1="56861" x2="53945" y2="54366"/>
                        <a14:foregroundMark x1="58813" y1="54574" x2="60732" y2="50520"/>
                        <a14:foregroundMark x1="54549" y1="34200" x2="54158" y2="32744"/>
                        <a14:foregroundMark x1="46482" y1="12058" x2="45878" y2="12994"/>
                      </a14:backgroundRemoval>
                    </a14:imgEffect>
                    <a14:imgEffect>
                      <a14:sharpenSoften amount="-18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076" t="34076" r="39085" b="47276"/>
          <a:stretch/>
        </p:blipFill>
        <p:spPr>
          <a:xfrm>
            <a:off x="-1417430" y="4808220"/>
            <a:ext cx="1938527" cy="780288"/>
          </a:xfrm>
          <a:prstGeom prst="rect">
            <a:avLst/>
          </a:prstGeom>
          <a:effectLst>
            <a:outerShdw blurRad="69074" dist="38100" dir="15300000" sx="103000" sy="103000" algn="tr" rotWithShape="0">
              <a:prstClr val="black">
                <a:alpha val="2425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641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D082FEB-00FA-4952-8B6E-5C8CF860192B}"/>
              </a:ext>
            </a:extLst>
          </p:cNvPr>
          <p:cNvGrpSpPr/>
          <p:nvPr/>
        </p:nvGrpSpPr>
        <p:grpSpPr>
          <a:xfrm>
            <a:off x="-3174604" y="-2642747"/>
            <a:ext cx="21047897" cy="6590654"/>
            <a:chOff x="-1" y="1589314"/>
            <a:chExt cx="12202373" cy="382088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6B65E5C-2A0D-64C8-BA89-97803ED09E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21512" b="10266"/>
            <a:stretch/>
          </p:blipFill>
          <p:spPr>
            <a:xfrm>
              <a:off x="-1" y="1589314"/>
              <a:ext cx="12202373" cy="38208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EE3520-5815-5829-5B8F-27036D32E2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062" b="62566" l="366" r="26361">
                          <a14:foregroundMark x1="15597" y1="36903" x2="10317" y2="37876"/>
                          <a14:foregroundMark x1="10317" y1="37876" x2="18481" y2="27080"/>
                          <a14:foregroundMark x1="18481" y1="27080" x2="13729" y2="25487"/>
                          <a14:foregroundMark x1="13729" y1="25487" x2="9545" y2="26991"/>
                          <a14:foregroundMark x1="9545" y1="26991" x2="5605" y2="24425"/>
                          <a14:foregroundMark x1="5605" y1="24425" x2="1625" y2="26372"/>
                          <a14:foregroundMark x1="1625" y1="26372" x2="1950" y2="49204"/>
                          <a14:foregroundMark x1="1950" y1="49204" x2="17750" y2="31770"/>
                          <a14:foregroundMark x1="17750" y1="31770" x2="11048" y2="29912"/>
                          <a14:foregroundMark x1="11048" y1="29912" x2="6458" y2="32301"/>
                          <a14:foregroundMark x1="6458" y1="32301" x2="3899" y2="38850"/>
                          <a14:foregroundMark x1="3899" y1="38850" x2="14500" y2="35752"/>
                          <a14:foregroundMark x1="14500" y1="35752" x2="11860" y2="46903"/>
                          <a14:foregroundMark x1="11860" y1="46903" x2="7474" y2="47699"/>
                          <a14:foregroundMark x1="7474" y1="47699" x2="3777" y2="54159"/>
                          <a14:foregroundMark x1="3777" y1="54159" x2="20906" y2="31896"/>
                          <a14:foregroundMark x1="22972" y1="30193" x2="24037" y2="32723"/>
                          <a14:foregroundMark x1="24102" y1="33446" x2="22882" y2="31085"/>
                          <a14:foregroundMark x1="20785" y1="27290" x2="17059" y2="23894"/>
                          <a14:foregroundMark x1="17059" y1="23894" x2="12470" y2="23805"/>
                          <a14:foregroundMark x1="7474" y1="23274" x2="13201" y2="23451"/>
                          <a14:foregroundMark x1="13201" y1="23451" x2="3899" y2="25575"/>
                          <a14:foregroundMark x1="3899" y1="25575" x2="406" y2="32035"/>
                          <a14:foregroundMark x1="406" y1="32035" x2="1909" y2="42478"/>
                          <a14:foregroundMark x1="1909" y1="42478" x2="4630" y2="33186"/>
                          <a14:foregroundMark x1="4630" y1="33186" x2="1909" y2="41327"/>
                          <a14:foregroundMark x1="1909" y1="41327" x2="2112" y2="32124"/>
                          <a14:foregroundMark x1="2112" y1="32124" x2="1543" y2="60708"/>
                          <a14:foregroundMark x1="1543" y1="60708" x2="1747" y2="51327"/>
                          <a14:foregroundMark x1="1747" y1="51327" x2="2153" y2="57080"/>
                          <a14:foregroundMark x1="3737" y1="23274" x2="8083" y2="22743"/>
                          <a14:foregroundMark x1="8083" y1="22743" x2="1950" y2="22920"/>
                          <a14:foregroundMark x1="1950" y1="22920" x2="5361" y2="21858"/>
                          <a14:foregroundMark x1="11413" y1="23805" x2="10601" y2="22655"/>
                          <a14:foregroundMark x1="1422" y1="57699" x2="366" y2="39381"/>
                          <a14:foregroundMark x1="12307" y1="22478" x2="8164" y2="22655"/>
                          <a14:foregroundMark x1="8164" y1="22655" x2="12754" y2="21150"/>
                          <a14:foregroundMark x1="12754" y1="21150" x2="14013" y2="21150"/>
                          <a14:foregroundMark x1="23274" y1="34159" x2="22972" y2="34558"/>
                          <a14:foregroundMark x1="22807" y1="39763" x2="22827" y2="40796"/>
                          <a14:foregroundMark x1="23061" y1="35738" x2="24318" y2="35820"/>
                          <a14:foregroundMark x1="22300" y1="40163" x2="15028" y2="48496"/>
                          <a14:foregroundMark x1="24486" y1="37659" x2="24266" y2="37911"/>
                          <a14:foregroundMark x1="15028" y1="48496" x2="18034" y2="42124"/>
                          <a14:foregroundMark x1="21280" y1="38999" x2="21967" y2="38338"/>
                          <a14:foregroundMark x1="18034" y1="42124" x2="21279" y2="39001"/>
                          <a14:foregroundMark x1="13038" y1="49469" x2="14622" y2="48761"/>
                          <a14:foregroundMark x1="23703" y1="26234" x2="25630" y2="30619"/>
                          <a14:foregroundMark x1="23443" y1="25642" x2="23665" y2="26149"/>
                          <a14:foregroundMark x1="22908" y1="24425" x2="23439" y2="25634"/>
                          <a14:foregroundMark x1="23746" y1="25978" x2="24533" y2="26460"/>
                          <a14:foregroundMark x1="22108" y1="24976" x2="23703" y2="25952"/>
                          <a14:foregroundMark x1="19903" y1="23628" x2="20702" y2="24117"/>
                          <a14:foregroundMark x1="24533" y1="26460" x2="25376" y2="30172"/>
                          <a14:foregroundMark x1="21779" y1="24905" x2="23639" y2="23097"/>
                          <a14:foregroundMark x1="20268" y1="26372" x2="20502" y2="26145"/>
                          <a14:foregroundMark x1="528" y1="62566" x2="447" y2="60973"/>
                          <a14:backgroundMark x1="21608" y1="25752" x2="22543" y2="38142"/>
                          <a14:backgroundMark x1="22543" y1="38142" x2="22461" y2="28230"/>
                          <a14:backgroundMark x1="22461" y1="28230" x2="21527" y2="37522"/>
                          <a14:backgroundMark x1="21527" y1="37522" x2="23842" y2="25398"/>
                          <a14:backgroundMark x1="24614" y1="31327" x2="25426" y2="40265"/>
                          <a14:backgroundMark x1="25426" y1="40265" x2="21852" y2="36106"/>
                          <a14:backgroundMark x1="21852" y1="36106" x2="23152" y2="27434"/>
                          <a14:backgroundMark x1="23152" y1="27434" x2="22949" y2="27168"/>
                          <a14:backgroundMark x1="21365" y1="23009" x2="21608" y2="32301"/>
                          <a14:backgroundMark x1="21608" y1="32301" x2="22949" y2="39646"/>
                          <a14:backgroundMark x1="21527" y1="25398" x2="25102" y2="31593"/>
                          <a14:backgroundMark x1="25102" y1="31593" x2="26564" y2="36726"/>
                        </a14:backgroundRemoval>
                      </a14:imgEffect>
                      <a14:imgEffect>
                        <a14:sharpenSoften amount="-24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21512" r="72970" b="35534"/>
            <a:stretch/>
          </p:blipFill>
          <p:spPr>
            <a:xfrm>
              <a:off x="0" y="1589314"/>
              <a:ext cx="3298372" cy="240574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A34074-69C2-ECDD-CD4D-BCDBB8DB6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8319" b="82832" l="69050" r="99310">
                          <a14:foregroundMark x1="74370" y1="35487" x2="76401" y2="47434"/>
                          <a14:foregroundMark x1="76401" y1="47434" x2="78676" y2="37965"/>
                          <a14:foregroundMark x1="78676" y1="37965" x2="80016" y2="24956"/>
                          <a14:foregroundMark x1="80016" y1="24956" x2="77660" y2="38053"/>
                          <a14:foregroundMark x1="77660" y1="38053" x2="77904" y2="24425"/>
                          <a14:foregroundMark x1="77904" y1="24425" x2="75751" y2="34425"/>
                          <a14:foregroundMark x1="75751" y1="34425" x2="72177" y2="40265"/>
                          <a14:foregroundMark x1="72177" y1="40265" x2="73558" y2="25841"/>
                          <a14:foregroundMark x1="73558" y1="25841" x2="68481" y2="45310"/>
                          <a14:foregroundMark x1="68481" y1="45310" x2="71568" y2="52655"/>
                          <a14:foregroundMark x1="71568" y1="52655" x2="92364" y2="78584"/>
                          <a14:foregroundMark x1="92364" y1="78584" x2="95248" y2="85487"/>
                          <a14:foregroundMark x1="95248" y1="85487" x2="97766" y2="73628"/>
                          <a14:foregroundMark x1="97766" y1="73628" x2="98050" y2="43717"/>
                          <a14:foregroundMark x1="98050" y1="43717" x2="99878" y2="33628"/>
                          <a14:foregroundMark x1="99878" y1="33628" x2="97215" y2="26858"/>
                          <a14:foregroundMark x1="95439" y1="24544" x2="93298" y2="22212"/>
                          <a14:foregroundMark x1="93298" y1="22212" x2="89196" y2="22389"/>
                          <a14:foregroundMark x1="89196" y1="22389" x2="82819" y2="33717"/>
                          <a14:foregroundMark x1="82819" y1="33717" x2="79894" y2="45310"/>
                          <a14:foregroundMark x1="79894" y1="45310" x2="87652" y2="48584"/>
                          <a14:foregroundMark x1="87652" y1="48584" x2="90861" y2="41239"/>
                          <a14:foregroundMark x1="90861" y1="41239" x2="86962" y2="51062"/>
                          <a14:foregroundMark x1="86962" y1="51062" x2="91145" y2="54867"/>
                          <a14:foregroundMark x1="91145" y1="54867" x2="99594" y2="44425"/>
                          <a14:foregroundMark x1="99594" y1="44425" x2="99310" y2="62920"/>
                          <a14:foregroundMark x1="99310" y1="62920" x2="95370" y2="67080"/>
                          <a14:foregroundMark x1="95370" y1="67080" x2="89846" y2="60265"/>
                          <a14:foregroundMark x1="89846" y1="60265" x2="88383" y2="61062"/>
                          <a14:foregroundMark x1="89724" y1="38850" x2="93217" y2="33805"/>
                          <a14:foregroundMark x1="93217" y1="33805" x2="97197" y2="39823"/>
                          <a14:foregroundMark x1="97197" y1="39823" x2="94639" y2="52301"/>
                          <a14:foregroundMark x1="94639" y1="52301" x2="93501" y2="43894"/>
                          <a14:foregroundMark x1="93501" y1="43894" x2="90942" y2="68053"/>
                          <a14:foregroundMark x1="90942" y1="68053" x2="94029" y2="62212"/>
                          <a14:foregroundMark x1="94029" y1="62212" x2="95167" y2="70531"/>
                          <a14:foregroundMark x1="95167" y1="70531" x2="95004" y2="71327"/>
                          <a14:backgroundMark x1="71568" y1="66637" x2="83550" y2="80088"/>
                          <a14:backgroundMark x1="83550" y1="80088" x2="72624" y2="65044"/>
                          <a14:backgroundMark x1="72624" y1="65044" x2="77417" y2="83009"/>
                          <a14:backgroundMark x1="77417" y1="83009" x2="80707" y2="77611"/>
                          <a14:backgroundMark x1="80707" y1="77611" x2="83712" y2="78761"/>
                          <a14:backgroundMark x1="96588" y1="26195" x2="96426" y2="26726"/>
                          <a14:backgroundMark x1="95816" y1="26195" x2="95370" y2="25752"/>
                          <a14:backgroundMark x1="96588" y1="23894" x2="96751" y2="26903"/>
                          <a14:backgroundMark x1="97360" y1="26018" x2="95613" y2="25221"/>
                        </a14:backgroundRemoval>
                      </a14:imgEffect>
                      <a14:imgEffect>
                        <a14:sharpenSoften amount="-24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5655" t="21512" b="10266"/>
            <a:stretch/>
          </p:blipFill>
          <p:spPr>
            <a:xfrm>
              <a:off x="8006316" y="1589314"/>
              <a:ext cx="4190870" cy="3820886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7E6B346-485E-1F73-B4F9-022A4C4BF6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3337" b="8015"/>
          <a:stretch/>
        </p:blipFill>
        <p:spPr>
          <a:xfrm>
            <a:off x="5634226" y="4808220"/>
            <a:ext cx="12239067" cy="780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6540DE-811D-6E26-F408-CFE885206B6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61" t="73337" b="8015"/>
          <a:stretch/>
        </p:blipFill>
        <p:spPr>
          <a:xfrm rot="10800000">
            <a:off x="-3174604" y="4808220"/>
            <a:ext cx="10261094" cy="780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E509B-07D4-B1A3-77B3-9414059C065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198" b="56861" l="45878" r="60697">
                        <a14:foregroundMark x1="52452" y1="10603" x2="48436" y2="12162"/>
                        <a14:foregroundMark x1="48436" y1="12162" x2="51635" y2="5405"/>
                        <a14:foregroundMark x1="51635" y1="5405" x2="53127" y2="10603"/>
                        <a14:foregroundMark x1="58813" y1="47609" x2="55046" y2="55717"/>
                        <a14:foregroundMark x1="55046" y1="55717" x2="58564" y2="50208"/>
                        <a14:foregroundMark x1="58564" y1="50208" x2="58920" y2="50208"/>
                        <a14:foregroundMark x1="59311" y1="49064" x2="56183" y2="56861"/>
                        <a14:foregroundMark x1="56183" y1="56861" x2="53945" y2="54366"/>
                        <a14:foregroundMark x1="58813" y1="54574" x2="60732" y2="50520"/>
                        <a14:foregroundMark x1="54549" y1="34200" x2="54158" y2="32744"/>
                        <a14:foregroundMark x1="46482" y1="12058" x2="45878" y2="1299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076" t="34076" r="39085" b="47276"/>
          <a:stretch/>
        </p:blipFill>
        <p:spPr>
          <a:xfrm>
            <a:off x="-1417430" y="4808220"/>
            <a:ext cx="1938527" cy="780288"/>
          </a:xfrm>
          <a:prstGeom prst="rect">
            <a:avLst/>
          </a:prstGeom>
          <a:effectLst>
            <a:outerShdw blurRad="69074" dist="38100" dir="15300000" sx="103000" sy="103000" algn="tr" rotWithShape="0">
              <a:prstClr val="black">
                <a:alpha val="2425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8819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Kelly</dc:creator>
  <cp:lastModifiedBy>Megan Kelly</cp:lastModifiedBy>
  <cp:revision>2</cp:revision>
  <dcterms:created xsi:type="dcterms:W3CDTF">2024-03-17T12:48:29Z</dcterms:created>
  <dcterms:modified xsi:type="dcterms:W3CDTF">2024-03-17T14:42:30Z</dcterms:modified>
</cp:coreProperties>
</file>